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84" autoAdjust="0"/>
  </p:normalViewPr>
  <p:slideViewPr>
    <p:cSldViewPr>
      <p:cViewPr varScale="1">
        <p:scale>
          <a:sx n="46" d="100"/>
          <a:sy n="46" d="100"/>
        </p:scale>
        <p:origin x="-8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5C1F965-710A-4A37-85EE-0DA1986B00F4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F3A8B1-1557-46FB-B73A-43A108D93F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C1F965-710A-4A37-85EE-0DA1986B00F4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F3A8B1-1557-46FB-B73A-43A108D93F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C1F965-710A-4A37-85EE-0DA1986B00F4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F3A8B1-1557-46FB-B73A-43A108D93F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C1F965-710A-4A37-85EE-0DA1986B00F4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F3A8B1-1557-46FB-B73A-43A108D93F3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C1F965-710A-4A37-85EE-0DA1986B00F4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F3A8B1-1557-46FB-B73A-43A108D93F3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C1F965-710A-4A37-85EE-0DA1986B00F4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F3A8B1-1557-46FB-B73A-43A108D93F3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C1F965-710A-4A37-85EE-0DA1986B00F4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F3A8B1-1557-46FB-B73A-43A108D93F3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C1F965-710A-4A37-85EE-0DA1986B00F4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F3A8B1-1557-46FB-B73A-43A108D93F33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C1F965-710A-4A37-85EE-0DA1986B00F4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F3A8B1-1557-46FB-B73A-43A108D93F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5C1F965-710A-4A37-85EE-0DA1986B00F4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F3A8B1-1557-46FB-B73A-43A108D93F3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5C1F965-710A-4A37-85EE-0DA1986B00F4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F3A8B1-1557-46FB-B73A-43A108D93F3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5C1F965-710A-4A37-85EE-0DA1986B00F4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9F3A8B1-1557-46FB-B73A-43A108D93F3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ransition spd="slow">
    <p:wip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rugosvet.ru/node/3771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24744"/>
            <a:ext cx="4499992" cy="2522711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Роберт Оуэн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ru-RU" sz="1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(</a:t>
            </a:r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Robert </a:t>
            </a:r>
            <a:r>
              <a:rPr lang="en-US" sz="1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Owen</a:t>
            </a:r>
            <a:r>
              <a:rPr lang="ru-RU" sz="1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)</a:t>
            </a:r>
            <a:br>
              <a:rPr lang="ru-RU" sz="1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ru-RU" sz="1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/>
            </a:r>
            <a:br>
              <a:rPr lang="ru-RU" sz="1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(14 мая 1771— 17 ноября 1858)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1028" name="Picture 4" descr="C:\Users\Acer\Desktop\Robertow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60648"/>
            <a:ext cx="3456383" cy="43676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6093296"/>
            <a:ext cx="813690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 Narrow" pitchFamily="34" charset="0"/>
              </a:rPr>
              <a:t>Подготовила: Екатерина </a:t>
            </a:r>
            <a:r>
              <a:rPr lang="ru-RU" sz="1700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 Narrow" pitchFamily="34" charset="0"/>
              </a:rPr>
              <a:t>Петронец</a:t>
            </a:r>
            <a:r>
              <a:rPr lang="ru-RU" sz="17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 Narrow" pitchFamily="34" charset="0"/>
              </a:rPr>
              <a:t> </a:t>
            </a:r>
          </a:p>
          <a:p>
            <a:r>
              <a:rPr lang="ru-RU" sz="17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 Narrow" pitchFamily="34" charset="0"/>
              </a:rPr>
              <a:t>Экономическая теория, 2 курс</a:t>
            </a:r>
            <a:endParaRPr lang="ru-RU" sz="1700" dirty="0">
              <a:solidFill>
                <a:schemeClr val="tx2">
                  <a:lumMod val="90000"/>
                  <a:lumOff val="10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1287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489654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1771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- Оуэн родился в 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маленьком городке </a:t>
            </a:r>
            <a:r>
              <a:rPr lang="ru-RU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Ньютаун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 (Уэльс) в семье мелкого лавочника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.</a:t>
            </a:r>
          </a:p>
          <a:p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1790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 - он 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был назначен управляющим хлопчатобумажной 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фабрикой. </a:t>
            </a:r>
          </a:p>
          <a:p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1794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 - совладелец 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и 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управляющий 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«</a:t>
            </a:r>
            <a:r>
              <a:rPr lang="ru-RU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Чорлтон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 твист </a:t>
            </a:r>
            <a:r>
              <a:rPr lang="ru-RU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компани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» в 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Манчестере.</a:t>
            </a:r>
          </a:p>
          <a:p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1799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 – 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женится на Каролиной 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Дейл, переезжает вместе 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с компаньонами 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в Нью-</a:t>
            </a:r>
            <a:r>
              <a:rPr lang="ru-RU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Ленарке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 и приобретает прядильную фабрику.</a:t>
            </a:r>
          </a:p>
          <a:p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1813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 – публикация памфлета «Новый 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взгляд на общество, или Опыты о формировании человеческого 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характера»</a:t>
            </a:r>
          </a:p>
          <a:p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1814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 - Оуэн 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основал новую 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компанию.</a:t>
            </a:r>
          </a:p>
          <a:p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1824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 – создание коммуны 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в Америке 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и 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 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в </a:t>
            </a:r>
            <a:r>
              <a:rPr lang="ru-RU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Уобаше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 (шт. Индиана) трудовую 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коммуну, назвав 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ее «Новой гармонией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».</a:t>
            </a:r>
          </a:p>
          <a:p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1825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- создание коммун в Великобритании</a:t>
            </a:r>
          </a:p>
          <a:p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1829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 - оставил 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управление фабрикой в Нью-</a:t>
            </a:r>
            <a:r>
              <a:rPr lang="ru-RU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Ленарке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 и занялся популяризацией своего 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учения</a:t>
            </a:r>
          </a:p>
          <a:p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Умер Оуэн в </a:t>
            </a:r>
            <a:r>
              <a:rPr lang="ru-RU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Ньютауне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 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17 ноября 1858.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35280" cy="64807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haroni" pitchFamily="2" charset="-79"/>
              </a:rPr>
              <a:t>Биография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846393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Развил идею соединения обучения с производственным трудом. Создал оригинальную систему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воспитания. Осуществил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уникальный социально-педагогический опыт в колониях и коммунах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Разработал утопическую коммунистическую систему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переустройства жизни всего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человечества.</a:t>
            </a:r>
          </a:p>
          <a:p>
            <a:pPr>
              <a:buFont typeface="Wingdings" pitchFamily="2" charset="2"/>
              <a:buChar char="ü"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 был единственным из великих социалистов-утопистов, который пытался осуществить свои социалистические идеалы с участием самих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рабочих.</a:t>
            </a:r>
          </a:p>
          <a:p>
            <a:pPr>
              <a:buFont typeface="Wingdings" pitchFamily="2" charset="2"/>
              <a:buChar char="ü"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оздавал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опытные коммунистические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колонии.</a:t>
            </a:r>
          </a:p>
          <a:p>
            <a:pPr>
              <a:buFont typeface="Wingdings" pitchFamily="2" charset="2"/>
              <a:buChar char="ü"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ктивная деятельная агитация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пользу фабричного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законодательства.</a:t>
            </a:r>
          </a:p>
          <a:p>
            <a:pPr>
              <a:buFont typeface="Wingdings" pitchFamily="2" charset="2"/>
              <a:buChar char="ü"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 дал первый толчок фабричному законодательству, указал на необходимость вмешательства государства и ясно поставил задачу борьбы с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безработицей.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Основной вклад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4684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" grpId="1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88640"/>
            <a:ext cx="7491164" cy="64807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Основные идеи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196752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endParaRPr lang="ru-RU" dirty="0" smtClean="0"/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10940" y="980728"/>
            <a:ext cx="86409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Отрицал 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свободы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 (нельзя 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возлагать на страдающие массы ответственность за то, что они бедны и невежественны, равно как нельзя ставить богатство и образованность в заслугу господствующим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классам) 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Человек 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есть,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продукт 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среды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endParaRPr lang="ru-RU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 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всех недостатках современных людей виновата социальная среда, т.е. капитализм, являющийся источником всех социальных бедствий.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Надо 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заменить капитализм социализмом.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сновной 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причиной общественного зла является невежество людей. Общественные противоречия можно устранить путём распространения знаний, внедрения истины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Труд 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общепризнанное естественное благо.</a:t>
            </a:r>
          </a:p>
        </p:txBody>
      </p:sp>
    </p:spTree>
    <p:extLst>
      <p:ext uri="{BB962C8B-B14F-4D97-AF65-F5344CB8AC3E}">
        <p14:creationId xmlns:p14="http://schemas.microsoft.com/office/powerpoint/2010/main" val="38662056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340768"/>
            <a:ext cx="7931224" cy="4306483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Новый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взгляд на общество, или Опыты о формировании человеческого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характера (1813)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Замечания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влиянии промышленной системы (1815)</a:t>
            </a:r>
          </a:p>
          <a:p>
            <a:pPr marL="109728" indent="0">
              <a:buNone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Доклад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графству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Ланарк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 плане облегчения общественных бедствий… (1820)</a:t>
            </a:r>
          </a:p>
          <a:p>
            <a:pPr marL="109728" indent="0">
              <a:buNone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Обращение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Конгресса кооперативных обществ…(1833)</a:t>
            </a:r>
          </a:p>
          <a:p>
            <a:pPr marL="109728" indent="0">
              <a:buNone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Книга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новом нравственном мире (1842-44)</a:t>
            </a:r>
          </a:p>
          <a:p>
            <a:pPr marL="109728" indent="0">
              <a:buNone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Революция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сознании и деятельности человеческого рода…(1850-е)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Основные произведения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3038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«Все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общественные движения, которые происходили в Англии в интересах рабочего класса, и все их действительные достижения связаны с именем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Оуэна» </a:t>
            </a:r>
          </a:p>
          <a:p>
            <a:pPr marL="109728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Энгельс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8718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1.Самое первое и основное произведение Роберта Оуэна? </a:t>
            </a:r>
          </a:p>
          <a:p>
            <a:pPr marL="109728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Ответ: Новый взгляд на общество, или Опыты о формировании человеческого характера(1813)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В чем, по мнению, Оуэна состоял главный недостаток людей?</a:t>
            </a:r>
          </a:p>
          <a:p>
            <a:pPr marL="109728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Ответ: социальная среда</a:t>
            </a:r>
          </a:p>
          <a:p>
            <a:pPr marL="109728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Чем, как о считал, нужно заменить капитализм?</a:t>
            </a:r>
          </a:p>
          <a:p>
            <a:pPr marL="109728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Ответ: социализм</a:t>
            </a:r>
          </a:p>
          <a:p>
            <a:pPr marL="624078" indent="-514350">
              <a:buAutoNum type="arabicPeriod"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Вопросы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1343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Оуэн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Р. Об образовании человеческого характера.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1881; М., 1893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Торицын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Т.М. Учение Роберта Оуэна и его влияние на распространение и развитие социалистических идей. Рязань,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1972</a:t>
            </a:r>
          </a:p>
          <a:p>
            <a:pPr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Оуэн, Роберт Избранные сочинения в двух томах. — Москва, Ленинград: Издательство Академии наук СССР, 1950. — 768 с. — (Предшественники научного социализма). — 8000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экз.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Энциклопедия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Кругосвет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Универсальная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научно-популярная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онлайн-энциклопедия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Электронный ресурс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].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Режим доступа: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www.krugosvet.ru/node/37711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Дата доступа: 22.03.2013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Список литературы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4743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0"/>
            <a:ext cx="8028384" cy="5301208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pPr marL="109728" indent="0" algn="ctr">
              <a:buNone/>
            </a:pP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Спасибо за внимание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5666777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492</TotalTime>
  <Words>563</Words>
  <Application>Microsoft Office PowerPoint</Application>
  <PresentationFormat>Экран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Роберт Оуэн (Robert Owen)  (14 мая 1771— 17 ноября 1858)</vt:lpstr>
      <vt:lpstr>Биография</vt:lpstr>
      <vt:lpstr>Основной вклад</vt:lpstr>
      <vt:lpstr>Основные идеи</vt:lpstr>
      <vt:lpstr>Основные произведения</vt:lpstr>
      <vt:lpstr>Презентация PowerPoint</vt:lpstr>
      <vt:lpstr>Вопросы</vt:lpstr>
      <vt:lpstr>Список литературы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Роберт Оуэн (14 мая 1771— 17 ноября 1858)</dc:title>
  <dc:creator>Acer</dc:creator>
  <cp:lastModifiedBy>Acer</cp:lastModifiedBy>
  <cp:revision>15</cp:revision>
  <dcterms:created xsi:type="dcterms:W3CDTF">2013-03-20T14:13:56Z</dcterms:created>
  <dcterms:modified xsi:type="dcterms:W3CDTF">2013-03-25T20:31:16Z</dcterms:modified>
</cp:coreProperties>
</file>