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 varScale="1">
        <p:scale>
          <a:sx n="46" d="100"/>
          <a:sy n="46" d="100"/>
        </p:scale>
        <p:origin x="-8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C1F965-710A-4A37-85EE-0DA1986B00F4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F3A8B1-1557-46FB-B73A-43A108D93F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ugosvet.ru/node/377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4499992" cy="252271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Роберт Оуэн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Robert </a:t>
            </a:r>
            <a:r>
              <a:rPr lang="en-US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Owen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)</a:t>
            </a:r>
            <a:b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(14 мая 1771— 17 ноября 1858)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28" name="Picture 4" descr="C:\Users\Acer\Desktop\Robertow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8"/>
            <a:ext cx="3456383" cy="43676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093296"/>
            <a:ext cx="81369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itchFamily="34" charset="0"/>
              </a:rPr>
              <a:t>Подготовила: Екатерина </a:t>
            </a:r>
            <a:r>
              <a:rPr lang="ru-RU" sz="17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itchFamily="34" charset="0"/>
              </a:rPr>
              <a:t>Петронец</a:t>
            </a:r>
            <a:r>
              <a:rPr lang="ru-RU" sz="17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itchFamily="34" charset="0"/>
              </a:rPr>
              <a:t> </a:t>
            </a:r>
          </a:p>
          <a:p>
            <a:r>
              <a:rPr lang="ru-RU" sz="17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itchFamily="34" charset="0"/>
              </a:rPr>
              <a:t>Экономическая теория, 2 курс</a:t>
            </a:r>
            <a:endParaRPr lang="ru-RU" sz="1700" dirty="0">
              <a:solidFill>
                <a:schemeClr val="tx2">
                  <a:lumMod val="90000"/>
                  <a:lumOff val="1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128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89654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1771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- Оуэн родился в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маленьком городке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Ньютаун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(Уэльс) в семье мелкого лавочника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.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1790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- он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был назначен управляющим хлопчатобумажной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фабрикой. 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1794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- совладелец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управляющий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«</a:t>
            </a:r>
            <a:r>
              <a:rPr lang="ru-RU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Чорлтон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твист </a:t>
            </a:r>
            <a:r>
              <a:rPr lang="ru-RU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компани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» в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Манчестере.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1799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–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женится на Каролиной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Дейл, переезжает вместе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с компаньонами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в Нью-</a:t>
            </a:r>
            <a:r>
              <a:rPr lang="ru-RU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Ленарке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и приобретает прядильную фабрику.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1813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– публикация памфлета «Новый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взгляд на общество, или Опыты о формировании человеческого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характера»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1814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- Оуэн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основал новую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компанию.</a:t>
            </a:r>
          </a:p>
          <a:p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1824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– создание коммуны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в Америке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и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в </a:t>
            </a:r>
            <a:r>
              <a:rPr lang="ru-RU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Уобаше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(шт. Индиана) трудовую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коммуну, назвав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ее «Новой гармонией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».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1825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- создание коммун в Великобритании</a:t>
            </a:r>
          </a:p>
          <a:p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1829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- оставил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управление фабрикой в Нью-</a:t>
            </a:r>
            <a:r>
              <a:rPr lang="ru-RU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Ленарке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и занялся популяризацией своего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учения</a:t>
            </a:r>
          </a:p>
          <a:p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Умер Оуэн в </a:t>
            </a:r>
            <a:r>
              <a:rPr lang="ru-RU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Ньютауне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17 ноября 1858.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haroni" pitchFamily="2" charset="-79"/>
              </a:rPr>
              <a:t>Биография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46393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Развил идею соединения обучения с производственным трудом. Создал оригинальную систему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воспитания. Осуществил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уникальный социально-педагогический опыт в колониях и коммунах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Разработал утопическую коммунистическую систему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переустройства жизни всего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человечества.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был единственным из великих социалистов-утопистов, который пытался осуществить свои социалистические идеалы с участием самих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рабочих.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оздавал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опытные коммунистические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колонии.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ктивная деятельная агитация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пользу фабричного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законодательства.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дал первый толчок фабричному законодательству, указал на необходимость вмешательства государства и ясно поставил задачу борьбы с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безработицей.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Основной вклад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684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91164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Основные идеи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9675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0940" y="980728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Отрицал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свободы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воли (нельзя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возлагать на страдающие массы ответственность за то, что они бедны и невежественны, равно как нельзя ставить богатство и образованность в заслугу господствующим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классам) 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есть,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среды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всех недостатках современных людей виновата социальная среда, т.е. капитализм, являющийся источником всех социальных бедствий.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Надо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заменить капитализм социализмом.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сновной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причиной общественного зла является невежество людей. Общественные противоречия можно устранить путём распространения знаний, внедрения истины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общепризнанное естественное благо.</a:t>
            </a:r>
          </a:p>
        </p:txBody>
      </p:sp>
    </p:spTree>
    <p:extLst>
      <p:ext uri="{BB962C8B-B14F-4D97-AF65-F5344CB8AC3E}">
        <p14:creationId xmlns:p14="http://schemas.microsoft.com/office/powerpoint/2010/main" val="3866205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7931224" cy="4306483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Новый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взгляд на общество, или Опыты о формировании человеческого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характера (1813)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Замечания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влиянии промышленной системы (1815)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Доклад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графству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Ланарк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 плане облегчения общественных бедствий… (1820)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Обращение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Конгресса кооперативных обществ…(1833)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Книга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новом нравственном мире (1842-44)</a:t>
            </a:r>
          </a:p>
          <a:p>
            <a:pPr marL="109728" indent="0">
              <a:buNone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Революция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сознании и деятельности человеческого рода…(1850-е)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Основные произведения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038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«Все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общественные движения, которые происходили в Англии в интересах рабочего класса, и все их действительные достижения связаны с именем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Оуэна» </a:t>
            </a:r>
          </a:p>
          <a:p>
            <a:pPr marL="109728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Энгельс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8718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1.Самое первое и основное произведение Роберта Оуэна? </a:t>
            </a:r>
          </a:p>
          <a:p>
            <a:pPr marL="109728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Ответ: Новый взгляд на общество, или Опыты о формировании человеческого характера(1813)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 чем, по мнению, Оуэна состоял главный недостаток людей?</a:t>
            </a:r>
          </a:p>
          <a:p>
            <a:pPr marL="109728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Ответ: социальная среда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Чем, как о считал, нужно заменить капитализм?</a:t>
            </a:r>
          </a:p>
          <a:p>
            <a:pPr marL="109728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Ответ: социализм</a:t>
            </a:r>
          </a:p>
          <a:p>
            <a:pPr marL="624078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Вопросы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343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Оуэн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Р. Об образовании человеческого характера.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1881; М., 1893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Торицын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Т.М. Учение Роберта Оуэна и его влияние на распространение и развитие социалистических идей. Рязань,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1972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Оуэн, Роберт Избранные сочинения в двух томах. — Москва, Ленинград: Издательство Академии наук СССР, 1950. — 768 с. — (Предшественники научного социализма). — 8000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экз.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Энциклопедия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Кругосвет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Универсальная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научно-популярная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онлайн-энциклопедия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].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Режим доступа: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www.krugosvet.ru/node/37711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Дата доступа: 22.03.2013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Список литературы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743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0"/>
            <a:ext cx="8028384" cy="5301208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marL="109728" indent="0" algn="ctr">
              <a:buNone/>
            </a:pP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5666777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492</TotalTime>
  <Words>563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Роберт Оуэн (Robert Owen)  (14 мая 1771— 17 ноября 1858)</vt:lpstr>
      <vt:lpstr>Биография</vt:lpstr>
      <vt:lpstr>Основной вклад</vt:lpstr>
      <vt:lpstr>Основные идеи</vt:lpstr>
      <vt:lpstr>Основные произведения</vt:lpstr>
      <vt:lpstr>Презентация PowerPoint</vt:lpstr>
      <vt:lpstr>Вопросы</vt:lpstr>
      <vt:lpstr>Список литературы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Роберт Оуэн (14 мая 1771— 17 ноября 1858)</dc:title>
  <dc:creator>Acer</dc:creator>
  <cp:lastModifiedBy>Acer</cp:lastModifiedBy>
  <cp:revision>15</cp:revision>
  <dcterms:created xsi:type="dcterms:W3CDTF">2013-03-20T14:13:56Z</dcterms:created>
  <dcterms:modified xsi:type="dcterms:W3CDTF">2013-03-25T20:31:16Z</dcterms:modified>
</cp:coreProperties>
</file>